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3" r:id="rId6"/>
    <p:sldId id="285" r:id="rId7"/>
    <p:sldId id="287" r:id="rId8"/>
    <p:sldId id="260" r:id="rId9"/>
    <p:sldId id="261" r:id="rId10"/>
    <p:sldId id="262" r:id="rId11"/>
    <p:sldId id="263" r:id="rId12"/>
    <p:sldId id="264" r:id="rId13"/>
    <p:sldId id="279" r:id="rId14"/>
    <p:sldId id="267" r:id="rId15"/>
    <p:sldId id="268" r:id="rId16"/>
    <p:sldId id="288" r:id="rId17"/>
    <p:sldId id="289" r:id="rId18"/>
    <p:sldId id="269" r:id="rId19"/>
    <p:sldId id="290" r:id="rId20"/>
    <p:sldId id="270" r:id="rId21"/>
    <p:sldId id="271" r:id="rId22"/>
    <p:sldId id="272" r:id="rId23"/>
    <p:sldId id="273" r:id="rId24"/>
    <p:sldId id="277" r:id="rId25"/>
    <p:sldId id="274" r:id="rId26"/>
    <p:sldId id="275" r:id="rId27"/>
    <p:sldId id="278" r:id="rId28"/>
    <p:sldId id="28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7" d="100"/>
          <a:sy n="67" d="100"/>
        </p:scale>
        <p:origin x="-91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B21470-79B8-408F-959F-DCCA3AB09BA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7F9BCFC-A8B2-4A61-BBF5-0496544DFED1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বিষয়</a:t>
          </a:r>
          <a:r>
            <a: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:</a:t>
          </a:r>
          <a:endParaRPr lang="en-US" sz="36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5FEB4674-82AD-40DA-A567-525430A75E49}" type="parTrans" cxnId="{38BFAACA-133D-4B07-B63A-A31DF431E6D8}">
      <dgm:prSet/>
      <dgm:spPr/>
      <dgm:t>
        <a:bodyPr/>
        <a:lstStyle/>
        <a:p>
          <a:endParaRPr lang="en-US"/>
        </a:p>
      </dgm:t>
    </dgm:pt>
    <dgm:pt modelId="{60312EEA-5A64-43DB-AC24-0B89E7050B72}" type="sibTrans" cxnId="{38BFAACA-133D-4B07-B63A-A31DF431E6D8}">
      <dgm:prSet/>
      <dgm:spPr/>
      <dgm:t>
        <a:bodyPr/>
        <a:lstStyle/>
        <a:p>
          <a:endParaRPr lang="en-US"/>
        </a:p>
      </dgm:t>
    </dgm:pt>
    <dgm:pt modelId="{02D9E119-5E87-4547-BAED-D8E95B19A10A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বাংলা</a:t>
          </a:r>
          <a:r>
            <a: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40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35DCE998-947D-4EA0-B3C4-F1A6DB046638}" type="parTrans" cxnId="{ABC89AFC-83BB-48CB-B565-A04433E5565E}">
      <dgm:prSet/>
      <dgm:spPr/>
      <dgm:t>
        <a:bodyPr/>
        <a:lstStyle/>
        <a:p>
          <a:endParaRPr lang="en-US"/>
        </a:p>
      </dgm:t>
    </dgm:pt>
    <dgm:pt modelId="{58D8B047-DCB3-46E9-9B40-70A4E4F43CB0}" type="sibTrans" cxnId="{ABC89AFC-83BB-48CB-B565-A04433E5565E}">
      <dgm:prSet/>
      <dgm:spPr/>
      <dgm:t>
        <a:bodyPr/>
        <a:lstStyle/>
        <a:p>
          <a:endParaRPr lang="en-US"/>
        </a:p>
      </dgm:t>
    </dgm:pt>
    <dgm:pt modelId="{5C82A4B7-3117-4F9D-AC3C-083A2A5FBE6C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000" dirty="0" err="1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চতুর্থ</a:t>
          </a:r>
          <a:r>
            <a:rPr lang="en-US" sz="40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শ্রেণি</a:t>
          </a:r>
          <a:endParaRPr lang="en-US" sz="4000" dirty="0">
            <a:solidFill>
              <a:schemeClr val="accent6">
                <a:lumMod val="50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5E86A75D-EED9-4BF0-9749-A9DBE44CDBF5}" type="parTrans" cxnId="{2E3D1794-9439-49CB-97DB-9C0161E10A2C}">
      <dgm:prSet/>
      <dgm:spPr/>
      <dgm:t>
        <a:bodyPr/>
        <a:lstStyle/>
        <a:p>
          <a:endParaRPr lang="en-US"/>
        </a:p>
      </dgm:t>
    </dgm:pt>
    <dgm:pt modelId="{8CEC0670-0F8C-42AF-8250-EFDD1329215C}" type="sibTrans" cxnId="{2E3D1794-9439-49CB-97DB-9C0161E10A2C}">
      <dgm:prSet/>
      <dgm:spPr/>
      <dgm:t>
        <a:bodyPr/>
        <a:lstStyle/>
        <a:p>
          <a:endParaRPr lang="en-US"/>
        </a:p>
      </dgm:t>
    </dgm:pt>
    <dgm:pt modelId="{5D6E6480-808D-4DF2-806D-89749309B946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সময়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: ৪০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মি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:</a:t>
          </a:r>
          <a:endParaRPr lang="en-US" sz="36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23E94B3-B7E8-4672-B587-3C0AD72A4FE7}" type="parTrans" cxnId="{DB03A3E1-A880-485E-AE47-B0D8123FCA8A}">
      <dgm:prSet/>
      <dgm:spPr/>
      <dgm:t>
        <a:bodyPr/>
        <a:lstStyle/>
        <a:p>
          <a:endParaRPr lang="en-US"/>
        </a:p>
      </dgm:t>
    </dgm:pt>
    <dgm:pt modelId="{EDDEEBE3-382D-40E9-B5D9-9B5A6F22C63A}" type="sibTrans" cxnId="{DB03A3E1-A880-485E-AE47-B0D8123FCA8A}">
      <dgm:prSet/>
      <dgm:spPr/>
      <dgm:t>
        <a:bodyPr/>
        <a:lstStyle/>
        <a:p>
          <a:endParaRPr lang="en-US"/>
        </a:p>
      </dgm:t>
    </dgm:pt>
    <dgm:pt modelId="{5C7195ED-4CE4-4BA0-A5EE-DF39216D9777}" type="pres">
      <dgm:prSet presAssocID="{9BB21470-79B8-408F-959F-DCCA3AB09BA0}" presName="linearFlow" presStyleCnt="0">
        <dgm:presLayoutVars>
          <dgm:resizeHandles val="exact"/>
        </dgm:presLayoutVars>
      </dgm:prSet>
      <dgm:spPr/>
    </dgm:pt>
    <dgm:pt modelId="{D45BA261-D4D3-4B6E-AF8E-CD2D5DF83090}" type="pres">
      <dgm:prSet presAssocID="{97F9BCFC-A8B2-4A61-BBF5-0496544DFED1}" presName="node" presStyleLbl="node1" presStyleIdx="0" presStyleCnt="4" custLinFactNeighborY="-5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6B76EE-5845-4368-9990-E791BA8D1D18}" type="pres">
      <dgm:prSet presAssocID="{60312EEA-5A64-43DB-AC24-0B89E7050B72}" presName="sibTrans" presStyleLbl="sibTrans2D1" presStyleIdx="0" presStyleCnt="3"/>
      <dgm:spPr/>
      <dgm:t>
        <a:bodyPr/>
        <a:lstStyle/>
        <a:p>
          <a:endParaRPr lang="en-US"/>
        </a:p>
      </dgm:t>
    </dgm:pt>
    <dgm:pt modelId="{B783BB86-3504-436D-B8E6-91DC5421DC5C}" type="pres">
      <dgm:prSet presAssocID="{60312EEA-5A64-43DB-AC24-0B89E7050B72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D74D283-65F0-41F6-B6D6-128F2C17B665}" type="pres">
      <dgm:prSet presAssocID="{02D9E119-5E87-4547-BAED-D8E95B19A10A}" presName="node" presStyleLbl="node1" presStyleIdx="1" presStyleCnt="4" custScaleX="1033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94FFA2-F31C-4061-943F-EDB636249A42}" type="pres">
      <dgm:prSet presAssocID="{58D8B047-DCB3-46E9-9B40-70A4E4F43CB0}" presName="sibTrans" presStyleLbl="sibTrans2D1" presStyleIdx="1" presStyleCnt="3"/>
      <dgm:spPr/>
      <dgm:t>
        <a:bodyPr/>
        <a:lstStyle/>
        <a:p>
          <a:endParaRPr lang="en-US"/>
        </a:p>
      </dgm:t>
    </dgm:pt>
    <dgm:pt modelId="{FD1DB0C8-DEB9-436C-A638-3FBB1DF2E79B}" type="pres">
      <dgm:prSet presAssocID="{58D8B047-DCB3-46E9-9B40-70A4E4F43CB0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24113FE-18BE-413B-B0B5-9ED32C7302B4}" type="pres">
      <dgm:prSet presAssocID="{5C82A4B7-3117-4F9D-AC3C-083A2A5FBE6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2011A8-9763-4CD3-A90D-FEE18B4F3272}" type="pres">
      <dgm:prSet presAssocID="{8CEC0670-0F8C-42AF-8250-EFDD1329215C}" presName="sibTrans" presStyleLbl="sibTrans2D1" presStyleIdx="2" presStyleCnt="3"/>
      <dgm:spPr/>
      <dgm:t>
        <a:bodyPr/>
        <a:lstStyle/>
        <a:p>
          <a:endParaRPr lang="en-US"/>
        </a:p>
      </dgm:t>
    </dgm:pt>
    <dgm:pt modelId="{0CB081F8-8C9D-4590-91DC-1E8E21BA155E}" type="pres">
      <dgm:prSet presAssocID="{8CEC0670-0F8C-42AF-8250-EFDD1329215C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A98CD5FD-C093-45AB-A2E4-3FF402FEB654}" type="pres">
      <dgm:prSet presAssocID="{5D6E6480-808D-4DF2-806D-89749309B94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03A3E1-A880-485E-AE47-B0D8123FCA8A}" srcId="{9BB21470-79B8-408F-959F-DCCA3AB09BA0}" destId="{5D6E6480-808D-4DF2-806D-89749309B946}" srcOrd="3" destOrd="0" parTransId="{A23E94B3-B7E8-4672-B587-3C0AD72A4FE7}" sibTransId="{EDDEEBE3-382D-40E9-B5D9-9B5A6F22C63A}"/>
    <dgm:cxn modelId="{85878C1D-369B-4D47-AFCB-9370CF59AA59}" type="presOf" srcId="{02D9E119-5E87-4547-BAED-D8E95B19A10A}" destId="{9D74D283-65F0-41F6-B6D6-128F2C17B665}" srcOrd="0" destOrd="0" presId="urn:microsoft.com/office/officeart/2005/8/layout/process2"/>
    <dgm:cxn modelId="{38BFAACA-133D-4B07-B63A-A31DF431E6D8}" srcId="{9BB21470-79B8-408F-959F-DCCA3AB09BA0}" destId="{97F9BCFC-A8B2-4A61-BBF5-0496544DFED1}" srcOrd="0" destOrd="0" parTransId="{5FEB4674-82AD-40DA-A567-525430A75E49}" sibTransId="{60312EEA-5A64-43DB-AC24-0B89E7050B72}"/>
    <dgm:cxn modelId="{69E861E7-EF47-4EBF-B544-A587BFE77C83}" type="presOf" srcId="{58D8B047-DCB3-46E9-9B40-70A4E4F43CB0}" destId="{FD1DB0C8-DEB9-436C-A638-3FBB1DF2E79B}" srcOrd="1" destOrd="0" presId="urn:microsoft.com/office/officeart/2005/8/layout/process2"/>
    <dgm:cxn modelId="{66AD1469-53B7-45EA-AECF-48537C2023EA}" type="presOf" srcId="{8CEC0670-0F8C-42AF-8250-EFDD1329215C}" destId="{B32011A8-9763-4CD3-A90D-FEE18B4F3272}" srcOrd="0" destOrd="0" presId="urn:microsoft.com/office/officeart/2005/8/layout/process2"/>
    <dgm:cxn modelId="{ABC89AFC-83BB-48CB-B565-A04433E5565E}" srcId="{9BB21470-79B8-408F-959F-DCCA3AB09BA0}" destId="{02D9E119-5E87-4547-BAED-D8E95B19A10A}" srcOrd="1" destOrd="0" parTransId="{35DCE998-947D-4EA0-B3C4-F1A6DB046638}" sibTransId="{58D8B047-DCB3-46E9-9B40-70A4E4F43CB0}"/>
    <dgm:cxn modelId="{6E573EA4-3433-44A4-9107-7C920D622234}" type="presOf" srcId="{60312EEA-5A64-43DB-AC24-0B89E7050B72}" destId="{B783BB86-3504-436D-B8E6-91DC5421DC5C}" srcOrd="1" destOrd="0" presId="urn:microsoft.com/office/officeart/2005/8/layout/process2"/>
    <dgm:cxn modelId="{8D3EEF73-AB88-4A77-B3B1-60BFA8DC58B8}" type="presOf" srcId="{60312EEA-5A64-43DB-AC24-0B89E7050B72}" destId="{7B6B76EE-5845-4368-9990-E791BA8D1D18}" srcOrd="0" destOrd="0" presId="urn:microsoft.com/office/officeart/2005/8/layout/process2"/>
    <dgm:cxn modelId="{221F46B5-42D6-451F-8EF0-4E4E3E5FBF0C}" type="presOf" srcId="{8CEC0670-0F8C-42AF-8250-EFDD1329215C}" destId="{0CB081F8-8C9D-4590-91DC-1E8E21BA155E}" srcOrd="1" destOrd="0" presId="urn:microsoft.com/office/officeart/2005/8/layout/process2"/>
    <dgm:cxn modelId="{4C47ECA5-B10A-4379-ABDA-113D979BCC67}" type="presOf" srcId="{97F9BCFC-A8B2-4A61-BBF5-0496544DFED1}" destId="{D45BA261-D4D3-4B6E-AF8E-CD2D5DF83090}" srcOrd="0" destOrd="0" presId="urn:microsoft.com/office/officeart/2005/8/layout/process2"/>
    <dgm:cxn modelId="{7FF0BAD3-EA54-4D12-9551-03F61D6B9665}" type="presOf" srcId="{9BB21470-79B8-408F-959F-DCCA3AB09BA0}" destId="{5C7195ED-4CE4-4BA0-A5EE-DF39216D9777}" srcOrd="0" destOrd="0" presId="urn:microsoft.com/office/officeart/2005/8/layout/process2"/>
    <dgm:cxn modelId="{40C8426D-2ACA-4773-835A-4883B673F0AF}" type="presOf" srcId="{58D8B047-DCB3-46E9-9B40-70A4E4F43CB0}" destId="{5D94FFA2-F31C-4061-943F-EDB636249A42}" srcOrd="0" destOrd="0" presId="urn:microsoft.com/office/officeart/2005/8/layout/process2"/>
    <dgm:cxn modelId="{557963D5-8F22-4E75-AC6A-452EF9FE4CC3}" type="presOf" srcId="{5D6E6480-808D-4DF2-806D-89749309B946}" destId="{A98CD5FD-C093-45AB-A2E4-3FF402FEB654}" srcOrd="0" destOrd="0" presId="urn:microsoft.com/office/officeart/2005/8/layout/process2"/>
    <dgm:cxn modelId="{E9565DD9-0B11-4056-996D-7047A25BF3FC}" type="presOf" srcId="{5C82A4B7-3117-4F9D-AC3C-083A2A5FBE6C}" destId="{424113FE-18BE-413B-B0B5-9ED32C7302B4}" srcOrd="0" destOrd="0" presId="urn:microsoft.com/office/officeart/2005/8/layout/process2"/>
    <dgm:cxn modelId="{2E3D1794-9439-49CB-97DB-9C0161E10A2C}" srcId="{9BB21470-79B8-408F-959F-DCCA3AB09BA0}" destId="{5C82A4B7-3117-4F9D-AC3C-083A2A5FBE6C}" srcOrd="2" destOrd="0" parTransId="{5E86A75D-EED9-4BF0-9749-A9DBE44CDBF5}" sibTransId="{8CEC0670-0F8C-42AF-8250-EFDD1329215C}"/>
    <dgm:cxn modelId="{89313EE4-B0F2-4066-B239-C7C343198B75}" type="presParOf" srcId="{5C7195ED-4CE4-4BA0-A5EE-DF39216D9777}" destId="{D45BA261-D4D3-4B6E-AF8E-CD2D5DF83090}" srcOrd="0" destOrd="0" presId="urn:microsoft.com/office/officeart/2005/8/layout/process2"/>
    <dgm:cxn modelId="{E2521DFA-9440-478D-BA62-D448D5432C42}" type="presParOf" srcId="{5C7195ED-4CE4-4BA0-A5EE-DF39216D9777}" destId="{7B6B76EE-5845-4368-9990-E791BA8D1D18}" srcOrd="1" destOrd="0" presId="urn:microsoft.com/office/officeart/2005/8/layout/process2"/>
    <dgm:cxn modelId="{E7D73F8A-1BFA-4D2B-BDD4-180F09205E59}" type="presParOf" srcId="{7B6B76EE-5845-4368-9990-E791BA8D1D18}" destId="{B783BB86-3504-436D-B8E6-91DC5421DC5C}" srcOrd="0" destOrd="0" presId="urn:microsoft.com/office/officeart/2005/8/layout/process2"/>
    <dgm:cxn modelId="{1ED861CE-3591-4B27-A2F1-E06C0EC1A232}" type="presParOf" srcId="{5C7195ED-4CE4-4BA0-A5EE-DF39216D9777}" destId="{9D74D283-65F0-41F6-B6D6-128F2C17B665}" srcOrd="2" destOrd="0" presId="urn:microsoft.com/office/officeart/2005/8/layout/process2"/>
    <dgm:cxn modelId="{1613F083-7022-4AA6-A70E-BAF694B80406}" type="presParOf" srcId="{5C7195ED-4CE4-4BA0-A5EE-DF39216D9777}" destId="{5D94FFA2-F31C-4061-943F-EDB636249A42}" srcOrd="3" destOrd="0" presId="urn:microsoft.com/office/officeart/2005/8/layout/process2"/>
    <dgm:cxn modelId="{F5DD9756-6045-4F1F-AC6A-9CBAE3E394FA}" type="presParOf" srcId="{5D94FFA2-F31C-4061-943F-EDB636249A42}" destId="{FD1DB0C8-DEB9-436C-A638-3FBB1DF2E79B}" srcOrd="0" destOrd="0" presId="urn:microsoft.com/office/officeart/2005/8/layout/process2"/>
    <dgm:cxn modelId="{C168E505-41E2-4545-B8F5-6762BFCD5A4A}" type="presParOf" srcId="{5C7195ED-4CE4-4BA0-A5EE-DF39216D9777}" destId="{424113FE-18BE-413B-B0B5-9ED32C7302B4}" srcOrd="4" destOrd="0" presId="urn:microsoft.com/office/officeart/2005/8/layout/process2"/>
    <dgm:cxn modelId="{33D5CBF4-349E-4134-870F-D1922E900CC4}" type="presParOf" srcId="{5C7195ED-4CE4-4BA0-A5EE-DF39216D9777}" destId="{B32011A8-9763-4CD3-A90D-FEE18B4F3272}" srcOrd="5" destOrd="0" presId="urn:microsoft.com/office/officeart/2005/8/layout/process2"/>
    <dgm:cxn modelId="{E04D4D17-5E34-402B-9DB3-491531099C8F}" type="presParOf" srcId="{B32011A8-9763-4CD3-A90D-FEE18B4F3272}" destId="{0CB081F8-8C9D-4590-91DC-1E8E21BA155E}" srcOrd="0" destOrd="0" presId="urn:microsoft.com/office/officeart/2005/8/layout/process2"/>
    <dgm:cxn modelId="{4E99EE9A-ACED-4DA5-AB8E-BF17126E5E37}" type="presParOf" srcId="{5C7195ED-4CE4-4BA0-A5EE-DF39216D9777}" destId="{A98CD5FD-C093-45AB-A2E4-3FF402FEB654}" srcOrd="6" destOrd="0" presId="urn:microsoft.com/office/officeart/2005/8/layout/process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abibmadhuziri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09600"/>
            <a:ext cx="6553200" cy="16004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শিক্ষার্থীবৃন্দ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তোমাদেরকে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জানাই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আন্তরিক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প্রীতি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2" y="4026420"/>
            <a:ext cx="2133598" cy="237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048000" y="2514600"/>
            <a:ext cx="335280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একরাশ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ফুলেল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50000"/>
          <a:stretch>
            <a:fillRect/>
          </a:stretch>
        </p:blipFill>
        <p:spPr bwMode="auto">
          <a:xfrm>
            <a:off x="4572000" y="0"/>
            <a:ext cx="4572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r="50000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85800"/>
            <a:ext cx="3657600" cy="3886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609600" y="4876800"/>
            <a:ext cx="16002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শরৎকাল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7700" y="666750"/>
            <a:ext cx="4000500" cy="39052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4495800" y="5370493"/>
            <a:ext cx="40386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কাশফুল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ছেলেমেয়েরা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ছুটাছুটি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5751493"/>
            <a:ext cx="32004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তীরে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কাশফুল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ফুটেছে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1" y="533400"/>
            <a:ext cx="3962399" cy="34385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609600" y="4953000"/>
            <a:ext cx="38862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ফিরছে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1575" y="457201"/>
            <a:ext cx="3629025" cy="3505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5181600" y="5181600"/>
            <a:ext cx="33528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দৃশ্য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762000"/>
            <a:ext cx="3895725" cy="3505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2525" y="838200"/>
            <a:ext cx="3571875" cy="3429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533400" y="4876800"/>
            <a:ext cx="38862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কুয়াশায়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গরু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মাঠে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4953000"/>
            <a:ext cx="3429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শীতের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হাঁটছে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762000"/>
            <a:ext cx="3719512" cy="36671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2133600" y="4953000"/>
            <a:ext cx="17526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বসন্তকাল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762000"/>
            <a:ext cx="3276600" cy="3609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457200"/>
            <a:ext cx="42672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295400"/>
            <a:ext cx="69342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২ ও ৩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514600"/>
            <a:ext cx="8610600" cy="3581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" y="762000"/>
            <a:ext cx="8629650" cy="2552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3" y="3533775"/>
            <a:ext cx="8643937" cy="22574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762000"/>
            <a:ext cx="40386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: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1336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771471"/>
            <a:ext cx="66294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ইলশেগুঁড়ি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মুষলধারে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পেঁজাতুলো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ষড়ঋতু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বর্ষাকাল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অসহ্য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গ্রীষ্ম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বিচিত্র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3276600"/>
            <a:ext cx="4038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যুক্তবর্নগুলো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ভেঙে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: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4267200"/>
            <a:ext cx="6629400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গ্রীষ্ম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ষ্ম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-ষ + ম 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র্ষ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রেফ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+ ষ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=  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- ব +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রি-ফলা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(  </a:t>
            </a:r>
            <a:r>
              <a:rPr lang="en-US" sz="3600" dirty="0" smtClean="0">
                <a:latin typeface="SutonnyMJ"/>
                <a:cs typeface="SutonnyMJ"/>
              </a:rPr>
              <a:t>„ )</a:t>
            </a:r>
          </a:p>
          <a:p>
            <a:r>
              <a:rPr lang="en-US" sz="3600" dirty="0" smtClean="0">
                <a:latin typeface="SutonnyMJ"/>
                <a:cs typeface="SutonnyMJ"/>
              </a:rPr>
              <a:t>      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– ষ + 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1314271"/>
            <a:ext cx="68580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- ন + ত 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-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ন + দ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ত + ত 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ঠান্ডা-ন্ড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ন + ড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3905071"/>
            <a:ext cx="67818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: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মিষ্টি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ষ্ঠ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জৈষ্ঠ্য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হেমন্ত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3351074"/>
            <a:ext cx="73914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 :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বর্ষাকালে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ঝিরঝির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বৃষ্টির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ইলশেগুঁড়ি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334869"/>
            <a:ext cx="28194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ইলশেগুঁড়ি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3008055"/>
            <a:ext cx="7162800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উ 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গ্রীষ্মের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বর্ষায়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একেবারে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চেহারা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আকাশ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মেঘে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ছেয়ে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পড়ছেই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কখনো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ফোঁটায়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ধীরে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ধীরে।কখনো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হুড়মুড়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কখনো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ঝিরঝির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1066800"/>
            <a:ext cx="63246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*  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বর্ষায়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5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3124200"/>
            <a:ext cx="2438400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85800" y="2738497"/>
            <a:ext cx="7772400" cy="2923877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হাবিবুর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মধুঝিরি</a:t>
            </a:r>
            <a:r>
              <a:rPr lang="en-US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লামা</a:t>
            </a:r>
            <a:r>
              <a:rPr lang="en-US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বান্দরবান</a:t>
            </a:r>
            <a:r>
              <a:rPr lang="en-US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পার্বত্য</a:t>
            </a:r>
            <a:r>
              <a:rPr lang="en-US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Email : </a:t>
            </a:r>
            <a:r>
              <a:rPr lang="en-US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  <a:hlinkClick r:id="rId3"/>
              </a:rPr>
              <a:t>habibmadhuziri@gmail.com</a:t>
            </a:r>
            <a:endParaRPr lang="en-US" sz="2800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Cell phone : 01840075468</a:t>
            </a:r>
            <a:endParaRPr lang="en-US" sz="28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urved Up Ribbon 5"/>
          <p:cNvSpPr/>
          <p:nvPr/>
        </p:nvSpPr>
        <p:spPr>
          <a:xfrm>
            <a:off x="1600200" y="914400"/>
            <a:ext cx="5791200" cy="685800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667000"/>
            <a:ext cx="7162800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উ 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বর্ষার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এলেই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পাল্টে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শরৎকালে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আকাশে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মেঘ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পেঁজা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ভেসে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বেড়ায়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আকাশ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ফোটে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শিউলী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কাশফুলে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219200"/>
            <a:ext cx="70866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শরৎকালে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রুপ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ফুটে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914400"/>
            <a:ext cx="17526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304871"/>
            <a:ext cx="68580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শাপলা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4332982"/>
            <a:ext cx="685800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2252008"/>
            <a:ext cx="7467600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জবা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ষ্ম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ষ্ট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63714"/>
            <a:ext cx="2057400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676400"/>
            <a:ext cx="7543800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: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810000"/>
            <a:ext cx="4705350" cy="22574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1003">
            <a:schemeClr val="dk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09600"/>
            <a:ext cx="464820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উত্তরটিতে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: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828800"/>
            <a:ext cx="7391400" cy="42473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মেঘে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আকাশ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ছেয়ে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ক )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খ )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হেমন্তে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গ )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বসন্তে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ঘ 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বর্ষায়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শিহাব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বেড়াতে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শিউলি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বেড়াতে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গিয়েছিল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ক 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বর্ষাকালে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খ 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শরৎকালে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গ 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বসন্তকালে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ঘ 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শীতকালে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990600"/>
            <a:ext cx="6858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খালিঘরে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ঋতুর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: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1981200"/>
          <a:ext cx="6096000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480060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NikoshBAN" pitchFamily="2" charset="0"/>
                          <a:cs typeface="NikoshBAN" pitchFamily="2" charset="0"/>
                        </a:rPr>
                        <a:t>বর্ষা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NikoshBAN" pitchFamily="2" charset="0"/>
                          <a:cs typeface="NikoshBAN" pitchFamily="2" charset="0"/>
                        </a:rPr>
                        <a:t>শর</a:t>
                      </a:r>
                      <a:r>
                        <a:rPr lang="en-US" sz="4000" dirty="0" smtClean="0">
                          <a:latin typeface="NikoshBAN" pitchFamily="2" charset="0"/>
                          <a:cs typeface="NikoshBAN" pitchFamily="2" charset="0"/>
                        </a:rPr>
                        <a:t>ৎ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NikoshBAN" pitchFamily="2" charset="0"/>
                          <a:cs typeface="NikoshBAN" pitchFamily="2" charset="0"/>
                        </a:rPr>
                        <a:t>হেমন্ত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NikoshBAN" pitchFamily="2" charset="0"/>
                          <a:cs typeface="NikoshBAN" pitchFamily="2" charset="0"/>
                        </a:rPr>
                        <a:t>শীত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NikoshBAN" pitchFamily="2" charset="0"/>
                          <a:cs typeface="NikoshBAN" pitchFamily="2" charset="0"/>
                        </a:rPr>
                        <a:t>বসন্ত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95600" y="2526268"/>
            <a:ext cx="4724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3124200"/>
            <a:ext cx="4724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3886200"/>
            <a:ext cx="47244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4648200"/>
            <a:ext cx="47244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5345668"/>
            <a:ext cx="4724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2954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838200"/>
            <a:ext cx="32766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209800"/>
            <a:ext cx="75438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শরৎকালে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মেঘ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ভেসে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বেড়ায়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3697069"/>
            <a:ext cx="75438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শীতের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আগমন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144869"/>
            <a:ext cx="74676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00347" y="762000"/>
            <a:ext cx="348685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পরিকল্পিত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457271"/>
            <a:ext cx="74676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ভেঙে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: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ন্ড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5814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4611469"/>
            <a:ext cx="7467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ঋতু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9147" y="3581400"/>
            <a:ext cx="4000453" cy="2585323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খোদাহাফেজ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533400"/>
            <a:ext cx="4948237" cy="26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50000"/>
          <a:stretch>
            <a:fillRect/>
          </a:stretch>
        </p:blipFill>
        <p:spPr bwMode="auto">
          <a:xfrm>
            <a:off x="4572000" y="0"/>
            <a:ext cx="457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 r="50000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106269"/>
            <a:ext cx="16002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প্রস্তুতি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: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609671"/>
            <a:ext cx="73152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আচ্ছা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পছন্দ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তাই’না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!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শোনব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91000" y="4343400"/>
          <a:ext cx="914400" cy="771525"/>
        </p:xfrm>
        <a:graphic>
          <a:graphicData uri="http://schemas.openxmlformats.org/presentationml/2006/ole">
            <p:oleObj spid="_x0000_s2052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877669"/>
            <a:ext cx="55626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438400"/>
            <a:ext cx="7467600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: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গ্রীষ্মের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……………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ষড়ঋতুর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বিচিত্র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রুপ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কোথাও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5181600"/>
            <a:ext cx="6553200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-     ২  ও  ৩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587514"/>
            <a:ext cx="2286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: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002572"/>
            <a:ext cx="6934200" cy="40934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শোনা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: ৩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৪১-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Symbol"/>
              </a:rPr>
              <a:t>বাংলাদেশের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Symbol"/>
              </a:rPr>
              <a:t>প্রকৃতির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Symbol"/>
              </a:rPr>
              <a:t>বৈশিষ্ট্য</a:t>
            </a:r>
            <a:endParaRPr lang="en-US" sz="36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       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Symbol"/>
              </a:rPr>
              <a:t>বিষয়ে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Symbol"/>
              </a:rPr>
              <a:t>শোনে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Symbol"/>
              </a:rPr>
              <a:t>বুঝতে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Symbol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।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  <a:sym typeface="Symbol"/>
              </a:rPr>
              <a:t>বলা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   : ২৭১-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Symbol"/>
              </a:rPr>
              <a:t>বাংলাদেশের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Symbol"/>
              </a:rPr>
              <a:t>প্রকৃতির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Symbol"/>
              </a:rPr>
              <a:t>বৈশিষ্ট্য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        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Symbol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Symbol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।</a:t>
            </a:r>
          </a:p>
          <a:p>
            <a:endParaRPr lang="en-US" sz="40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828800"/>
            <a:ext cx="701040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  <a:sym typeface="Symbol"/>
              </a:rPr>
              <a:t>পড়া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 : ২৭১-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Symbol"/>
              </a:rPr>
              <a:t>বাংলাদেশের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Symbol"/>
              </a:rPr>
              <a:t>প্রাকৃতিক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Symbol"/>
              </a:rPr>
              <a:t>বৈচিত্র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       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Symbol"/>
              </a:rPr>
              <a:t>বিষয়ে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Symbol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Symbol"/>
              </a:rPr>
              <a:t>পড়তে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Symbol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।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  <a:sym typeface="Symbol"/>
              </a:rPr>
              <a:t>লেখা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 : ২৫১-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Symbol"/>
              </a:rPr>
              <a:t>বাংলাদেশের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Symbol"/>
              </a:rPr>
              <a:t>প্রাকৃতিক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Symbol"/>
              </a:rPr>
              <a:t>বৈচিত্র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       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Symbol"/>
              </a:rPr>
              <a:t>বিষয়ে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Symbol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Symbol"/>
              </a:rPr>
              <a:t>লিখতে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Symbol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90600"/>
            <a:ext cx="7696200" cy="419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914400" y="5562600"/>
            <a:ext cx="16002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বর্ষাকাল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5562600"/>
            <a:ext cx="32004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আকাশ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মেঘাচ্ছন্ন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048000" y="5865812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838200"/>
            <a:ext cx="3810000" cy="3886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838200"/>
            <a:ext cx="3657600" cy="3886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1066800" y="5410200"/>
            <a:ext cx="25146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মুষলধারে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5410200"/>
            <a:ext cx="23622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ঝিরঝির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659</Words>
  <Application>Microsoft Office PowerPoint</Application>
  <PresentationFormat>On-screen Show (4:3)</PresentationFormat>
  <Paragraphs>98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Habib</dc:creator>
  <cp:lastModifiedBy>Habib</cp:lastModifiedBy>
  <cp:revision>157</cp:revision>
  <dcterms:created xsi:type="dcterms:W3CDTF">2006-08-16T00:00:00Z</dcterms:created>
  <dcterms:modified xsi:type="dcterms:W3CDTF">2016-11-14T17:24:58Z</dcterms:modified>
</cp:coreProperties>
</file>